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มาตรฐานปิด มาตรฐานเปิด และอัลกอริทึม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Close standard open standard And algorithm</a:t>
            </a:r>
          </a:p>
        </p:txBody>
      </p:sp>
    </p:spTree>
    <p:extLst>
      <p:ext uri="{BB962C8B-B14F-4D97-AF65-F5344CB8AC3E}">
        <p14:creationId xmlns:p14="http://schemas.microsoft.com/office/powerpoint/2010/main" val="185222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มาตรฐานปิด</a:t>
            </a:r>
            <a:r>
              <a:rPr lang="en-US" dirty="0" smtClean="0"/>
              <a:t> Close standard</a:t>
            </a:r>
            <a:endParaRPr lang="th-TH" dirty="0"/>
          </a:p>
        </p:txBody>
      </p:sp>
      <p:sp>
        <p:nvSpPr>
          <p:cNvPr id="4" name="ม้วนกระดาษแนวตั้ง 3"/>
          <p:cNvSpPr/>
          <p:nvPr/>
        </p:nvSpPr>
        <p:spPr>
          <a:xfrm>
            <a:off x="2900812" y="2457666"/>
            <a:ext cx="1725283" cy="1846053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File</a:t>
            </a:r>
          </a:p>
          <a:p>
            <a:pPr algn="ctr"/>
            <a:r>
              <a:rPr lang="en-US" dirty="0" smtClean="0"/>
              <a:t>(.c,.cpp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6" name="ลูกศรขวา 5"/>
          <p:cNvSpPr/>
          <p:nvPr/>
        </p:nvSpPr>
        <p:spPr>
          <a:xfrm>
            <a:off x="4495262" y="3121901"/>
            <a:ext cx="828136" cy="51758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ขวา 7"/>
          <p:cNvSpPr/>
          <p:nvPr/>
        </p:nvSpPr>
        <p:spPr>
          <a:xfrm>
            <a:off x="2248695" y="3121901"/>
            <a:ext cx="828136" cy="51758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391827" y="2413256"/>
            <a:ext cx="2700003" cy="19348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Compile</a:t>
            </a:r>
            <a:endParaRPr lang="th-TH" sz="3200" dirty="0"/>
          </a:p>
        </p:txBody>
      </p:sp>
      <p:pic>
        <p:nvPicPr>
          <p:cNvPr id="1032" name="Picture 8" descr="à¸à¸¥à¸à¸²à¸£à¸à¹à¸à¸«à¸²à¸£à¸¹à¸à¸ à¸²à¸à¸ªà¸³à¸«à¸£à¸±à¸ ge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827" y="2457666"/>
            <a:ext cx="988861" cy="105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ลูกศรขวา 13"/>
          <p:cNvSpPr/>
          <p:nvPr/>
        </p:nvSpPr>
        <p:spPr>
          <a:xfrm>
            <a:off x="8160259" y="3116751"/>
            <a:ext cx="828136" cy="51758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42" name="Picture 18" descr="à¸£à¸¹à¸à¸ à¸²à¸à¸à¸µà¹à¹à¸à¸µà¹à¸¢à¸§à¸à¹à¸­à¸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562" y="2413256"/>
            <a:ext cx="1934872" cy="193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à¸à¸¥à¸à¸²à¸£à¸à¹à¸à¸«à¸²à¸£à¸¹à¸à¸ à¸²à¸à¸ªà¸³à¸«à¸£à¸±à¸ flowchart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5" y="1757494"/>
            <a:ext cx="3138356" cy="313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ตัวแทนเนื้อหา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12" name="คำบรรยายภาพแบบสี่เหลี่ยมมุมมน 11"/>
          <p:cNvSpPr/>
          <p:nvPr/>
        </p:nvSpPr>
        <p:spPr>
          <a:xfrm>
            <a:off x="8705850" y="1952625"/>
            <a:ext cx="2828925" cy="3381375"/>
          </a:xfrm>
          <a:prstGeom prst="wedgeRoundRectCallout">
            <a:avLst>
              <a:gd name="adj1" fmla="val 22265"/>
              <a:gd name="adj2" fmla="val 67007"/>
              <a:gd name="adj3" fmla="val 16667"/>
            </a:avLst>
          </a:prstGeom>
          <a:noFill/>
          <a:ln w="38100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8582025" y="5953125"/>
            <a:ext cx="2952750" cy="7905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Customer</a:t>
            </a:r>
            <a:endParaRPr lang="th-TH" sz="3200" dirty="0"/>
          </a:p>
        </p:txBody>
      </p:sp>
      <p:sp>
        <p:nvSpPr>
          <p:cNvPr id="25" name="คำบรรยายภาพแบบสี่เหลี่ยมมุมมน 24"/>
          <p:cNvSpPr/>
          <p:nvPr/>
        </p:nvSpPr>
        <p:spPr>
          <a:xfrm>
            <a:off x="302808" y="1841321"/>
            <a:ext cx="8012352" cy="3586030"/>
          </a:xfrm>
          <a:prstGeom prst="wedgeRoundRectCallout">
            <a:avLst>
              <a:gd name="adj1" fmla="val -21501"/>
              <a:gd name="adj2" fmla="val 63723"/>
              <a:gd name="adj3" fmla="val 16667"/>
            </a:avLst>
          </a:prstGeom>
          <a:noFill/>
          <a:ln w="28575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สี่เหลี่ยมผืนผ้า 25"/>
          <p:cNvSpPr/>
          <p:nvPr/>
        </p:nvSpPr>
        <p:spPr>
          <a:xfrm>
            <a:off x="1114425" y="5953125"/>
            <a:ext cx="2952750" cy="7905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Programer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02058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คำบรรยายภาพแบบสี่เหลี่ยมมุมมน 24"/>
          <p:cNvSpPr/>
          <p:nvPr/>
        </p:nvSpPr>
        <p:spPr>
          <a:xfrm>
            <a:off x="302808" y="1841321"/>
            <a:ext cx="4831844" cy="3586030"/>
          </a:xfrm>
          <a:prstGeom prst="wedgeRoundRectCallout">
            <a:avLst>
              <a:gd name="adj1" fmla="val -21501"/>
              <a:gd name="adj2" fmla="val 63723"/>
              <a:gd name="adj3" fmla="val 16667"/>
            </a:avLst>
          </a:prstGeom>
          <a:noFill/>
          <a:ln w="28575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44" name="Picture 20" descr="à¸à¸¥à¸à¸²à¸£à¸à¹à¸à¸«à¸²à¸£à¸¹à¸à¸ à¸²à¸à¸ªà¸³à¸«à¸£à¸±à¸ flowchart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5" y="1757494"/>
            <a:ext cx="3138356" cy="313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มาตรฐานเปิด</a:t>
            </a:r>
            <a:r>
              <a:rPr lang="en-US" dirty="0" smtClean="0"/>
              <a:t> Open standard</a:t>
            </a:r>
            <a:endParaRPr lang="th-TH" dirty="0"/>
          </a:p>
        </p:txBody>
      </p:sp>
      <p:sp>
        <p:nvSpPr>
          <p:cNvPr id="4" name="ม้วนกระดาษแนวตั้ง 3"/>
          <p:cNvSpPr/>
          <p:nvPr/>
        </p:nvSpPr>
        <p:spPr>
          <a:xfrm>
            <a:off x="2900812" y="2457666"/>
            <a:ext cx="1725283" cy="1846053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File</a:t>
            </a:r>
          </a:p>
          <a:p>
            <a:pPr algn="ctr"/>
            <a:r>
              <a:rPr lang="en-US" dirty="0" smtClean="0"/>
              <a:t>(.HTML,</a:t>
            </a:r>
          </a:p>
          <a:p>
            <a:pPr algn="ctr"/>
            <a:r>
              <a:rPr lang="en-US" dirty="0" smtClean="0"/>
              <a:t>.JS,</a:t>
            </a:r>
          </a:p>
          <a:p>
            <a:pPr algn="ctr"/>
            <a:r>
              <a:rPr lang="en-US" dirty="0"/>
              <a:t>.</a:t>
            </a:r>
            <a:r>
              <a:rPr lang="en-US" dirty="0" smtClean="0"/>
              <a:t>PY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6" name="ลูกศรขวา 5"/>
          <p:cNvSpPr/>
          <p:nvPr/>
        </p:nvSpPr>
        <p:spPr>
          <a:xfrm>
            <a:off x="4495262" y="3121901"/>
            <a:ext cx="828136" cy="51758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ขวา 7"/>
          <p:cNvSpPr/>
          <p:nvPr/>
        </p:nvSpPr>
        <p:spPr>
          <a:xfrm>
            <a:off x="2248695" y="3121901"/>
            <a:ext cx="828136" cy="51758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391827" y="2413256"/>
            <a:ext cx="2700003" cy="19348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3200" dirty="0" smtClean="0"/>
              <a:t>Operation</a:t>
            </a:r>
            <a:endParaRPr lang="th-TH" sz="3200" dirty="0"/>
          </a:p>
        </p:txBody>
      </p:sp>
      <p:pic>
        <p:nvPicPr>
          <p:cNvPr id="1032" name="Picture 8" descr="à¸à¸¥à¸à¸²à¸£à¸à¹à¸à¸«à¸²à¸£à¸¹à¸à¸ à¸²à¸à¸ªà¸³à¸«à¸£à¸±à¸ g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827" y="2457666"/>
            <a:ext cx="988861" cy="105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ลูกศรขวา 13"/>
          <p:cNvSpPr/>
          <p:nvPr/>
        </p:nvSpPr>
        <p:spPr>
          <a:xfrm>
            <a:off x="8160259" y="3116751"/>
            <a:ext cx="828136" cy="51758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คำบรรยายภาพแบบสี่เหลี่ยมมุมมน 11"/>
          <p:cNvSpPr/>
          <p:nvPr/>
        </p:nvSpPr>
        <p:spPr>
          <a:xfrm>
            <a:off x="15760062" y="7108236"/>
            <a:ext cx="1289781" cy="1854477"/>
          </a:xfrm>
          <a:prstGeom prst="wedgeRoundRectCallout">
            <a:avLst>
              <a:gd name="adj1" fmla="val 22602"/>
              <a:gd name="adj2" fmla="val 65317"/>
              <a:gd name="adj3" fmla="val 16667"/>
            </a:avLst>
          </a:prstGeom>
          <a:noFill/>
          <a:ln w="38100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8582025" y="5953125"/>
            <a:ext cx="2952750" cy="7905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Customer</a:t>
            </a:r>
            <a:endParaRPr lang="th-TH" sz="3200" dirty="0"/>
          </a:p>
        </p:txBody>
      </p:sp>
      <p:sp>
        <p:nvSpPr>
          <p:cNvPr id="26" name="สี่เหลี่ยมผืนผ้า 25"/>
          <p:cNvSpPr/>
          <p:nvPr/>
        </p:nvSpPr>
        <p:spPr>
          <a:xfrm>
            <a:off x="1114425" y="5953125"/>
            <a:ext cx="2952750" cy="7905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Programer</a:t>
            </a:r>
            <a:endParaRPr lang="th-TH" sz="3200" dirty="0"/>
          </a:p>
        </p:txBody>
      </p:sp>
      <p:pic>
        <p:nvPicPr>
          <p:cNvPr id="2050" name="Picture 2" descr="à¸à¸¥à¸à¸²à¸£à¸à¹à¸à¸«à¸²à¸£à¸¹à¸à¸ à¸²à¸à¸ªà¸³à¸«à¸£à¸±à¸ report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879" y="1989359"/>
            <a:ext cx="2674625" cy="267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คำบรรยายภาพแบบสี่เหลี่ยมมุมมน 16"/>
          <p:cNvSpPr/>
          <p:nvPr/>
        </p:nvSpPr>
        <p:spPr>
          <a:xfrm>
            <a:off x="2609850" y="1841321"/>
            <a:ext cx="8924925" cy="3580303"/>
          </a:xfrm>
          <a:prstGeom prst="wedgeRoundRectCallout">
            <a:avLst>
              <a:gd name="adj1" fmla="val 21962"/>
              <a:gd name="adj2" fmla="val 64785"/>
              <a:gd name="adj3" fmla="val 16667"/>
            </a:avLst>
          </a:prstGeom>
          <a:noFill/>
          <a:ln w="38100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357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เปิดเผยแหล่งที่มา</a:t>
            </a:r>
            <a:r>
              <a:rPr lang="en-US" dirty="0" smtClean="0"/>
              <a:t> </a:t>
            </a:r>
            <a:r>
              <a:rPr lang="en-US" dirty="0" err="1" smtClean="0"/>
              <a:t>Opensource</a:t>
            </a:r>
            <a:endParaRPr lang="th-TH" dirty="0"/>
          </a:p>
        </p:txBody>
      </p:sp>
      <p:sp>
        <p:nvSpPr>
          <p:cNvPr id="4" name="ม้วนกระดาษแนวตั้ง 3"/>
          <p:cNvSpPr/>
          <p:nvPr/>
        </p:nvSpPr>
        <p:spPr>
          <a:xfrm>
            <a:off x="2900812" y="2457666"/>
            <a:ext cx="1725283" cy="1846053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File</a:t>
            </a:r>
          </a:p>
          <a:p>
            <a:pPr algn="ctr"/>
            <a:r>
              <a:rPr lang="en-US" dirty="0" smtClean="0"/>
              <a:t>(.c,.cpp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6" name="ลูกศรขวา 5"/>
          <p:cNvSpPr/>
          <p:nvPr/>
        </p:nvSpPr>
        <p:spPr>
          <a:xfrm>
            <a:off x="4495262" y="3121901"/>
            <a:ext cx="828136" cy="51758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ขวา 7"/>
          <p:cNvSpPr/>
          <p:nvPr/>
        </p:nvSpPr>
        <p:spPr>
          <a:xfrm>
            <a:off x="2248695" y="3121901"/>
            <a:ext cx="828136" cy="51758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391827" y="2413256"/>
            <a:ext cx="2700003" cy="19348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Compile</a:t>
            </a:r>
            <a:endParaRPr lang="th-TH" sz="3200" dirty="0"/>
          </a:p>
        </p:txBody>
      </p:sp>
      <p:pic>
        <p:nvPicPr>
          <p:cNvPr id="1032" name="Picture 8" descr="à¸à¸¥à¸à¸²à¸£à¸à¹à¸à¸«à¸²à¸£à¸¹à¸à¸ à¸²à¸à¸ªà¸³à¸«à¸£à¸±à¸ ge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827" y="2457666"/>
            <a:ext cx="988861" cy="105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ลูกศรขวา 13"/>
          <p:cNvSpPr/>
          <p:nvPr/>
        </p:nvSpPr>
        <p:spPr>
          <a:xfrm>
            <a:off x="8160259" y="3116751"/>
            <a:ext cx="828136" cy="51758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42" name="Picture 18" descr="à¸£à¸¹à¸à¸ à¸²à¸à¸à¸µà¹à¹à¸à¸µà¹à¸¢à¸§à¸à¹à¸­à¸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562" y="2413256"/>
            <a:ext cx="1934872" cy="193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à¸à¸¥à¸à¸²à¸£à¸à¹à¸à¸«à¸²à¸£à¸¹à¸à¸ à¸²à¸à¸ªà¸³à¸«à¸£à¸±à¸ flowchart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5" y="1757494"/>
            <a:ext cx="3138356" cy="313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ตัวแทนเนื้อหา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12" name="คำบรรยายภาพแบบสี่เหลี่ยมมุมมน 11"/>
          <p:cNvSpPr/>
          <p:nvPr/>
        </p:nvSpPr>
        <p:spPr>
          <a:xfrm>
            <a:off x="8705850" y="1952625"/>
            <a:ext cx="2828925" cy="3381375"/>
          </a:xfrm>
          <a:prstGeom prst="wedgeRoundRectCallout">
            <a:avLst>
              <a:gd name="adj1" fmla="val 22602"/>
              <a:gd name="adj2" fmla="val 67852"/>
              <a:gd name="adj3" fmla="val 16667"/>
            </a:avLst>
          </a:prstGeom>
          <a:noFill/>
          <a:ln w="38100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8582025" y="5953125"/>
            <a:ext cx="2952750" cy="7905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Customer</a:t>
            </a:r>
            <a:endParaRPr lang="th-TH" sz="3200" dirty="0"/>
          </a:p>
        </p:txBody>
      </p:sp>
      <p:sp>
        <p:nvSpPr>
          <p:cNvPr id="25" name="คำบรรยายภาพแบบสี่เหลี่ยมมุมมน 24"/>
          <p:cNvSpPr/>
          <p:nvPr/>
        </p:nvSpPr>
        <p:spPr>
          <a:xfrm>
            <a:off x="302808" y="1841321"/>
            <a:ext cx="8012352" cy="3586030"/>
          </a:xfrm>
          <a:prstGeom prst="wedgeRoundRectCallout">
            <a:avLst>
              <a:gd name="adj1" fmla="val -21501"/>
              <a:gd name="adj2" fmla="val 63723"/>
              <a:gd name="adj3" fmla="val 16667"/>
            </a:avLst>
          </a:prstGeom>
          <a:noFill/>
          <a:ln w="28575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สี่เหลี่ยมผืนผ้า 25"/>
          <p:cNvSpPr/>
          <p:nvPr/>
        </p:nvSpPr>
        <p:spPr>
          <a:xfrm>
            <a:off x="1114425" y="5953125"/>
            <a:ext cx="2952750" cy="7905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Programer</a:t>
            </a:r>
            <a:endParaRPr lang="th-TH" sz="3200" dirty="0"/>
          </a:p>
        </p:txBody>
      </p:sp>
      <p:sp>
        <p:nvSpPr>
          <p:cNvPr id="16" name="คำบรรยายภาพแบบสี่เหลี่ยมมุมมน 15"/>
          <p:cNvSpPr/>
          <p:nvPr/>
        </p:nvSpPr>
        <p:spPr>
          <a:xfrm>
            <a:off x="346666" y="1887180"/>
            <a:ext cx="4488267" cy="3446820"/>
          </a:xfrm>
          <a:prstGeom prst="wedgeRoundRectCallout">
            <a:avLst>
              <a:gd name="adj1" fmla="val 45517"/>
              <a:gd name="adj2" fmla="val 66041"/>
              <a:gd name="adj3" fmla="val 16667"/>
            </a:avLst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n w="38100">
                <a:noFill/>
                <a:prstDash val="dash"/>
              </a:ln>
              <a:noFill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4308984" y="5953125"/>
            <a:ext cx="2952750" cy="7905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Public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45538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หยดน้ำ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TM04033925[[fn=หยดน้ำ]]</Template>
  <TotalTime>35</TotalTime>
  <Words>61</Words>
  <Application>Microsoft Office PowerPoint</Application>
  <PresentationFormat>แบบจอกว้าง</PresentationFormat>
  <Paragraphs>23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9" baseType="lpstr">
      <vt:lpstr>Angsana New</vt:lpstr>
      <vt:lpstr>Arial</vt:lpstr>
      <vt:lpstr>Cordia New</vt:lpstr>
      <vt:lpstr>Tw Cen MT</vt:lpstr>
      <vt:lpstr>หยดน้ำ</vt:lpstr>
      <vt:lpstr>มาตรฐานปิด มาตรฐานเปิด และอัลกอริทึม</vt:lpstr>
      <vt:lpstr>มาตรฐานปิด Close standard</vt:lpstr>
      <vt:lpstr>มาตรฐานเปิด Open standard</vt:lpstr>
      <vt:lpstr>เปิดเผยแหล่งที่มา Opensource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มาตรฐานปิด มาตรฐานเปิด และอัลกอริทึม</dc:title>
  <dc:creator>Windows User</dc:creator>
  <cp:lastModifiedBy>Windows User</cp:lastModifiedBy>
  <cp:revision>5</cp:revision>
  <dcterms:created xsi:type="dcterms:W3CDTF">2018-10-09T00:03:45Z</dcterms:created>
  <dcterms:modified xsi:type="dcterms:W3CDTF">2018-10-09T00:38:57Z</dcterms:modified>
</cp:coreProperties>
</file>