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66" r:id="rId4"/>
    <p:sldId id="281" r:id="rId5"/>
    <p:sldId id="267" r:id="rId6"/>
    <p:sldId id="271" r:id="rId7"/>
    <p:sldId id="273" r:id="rId8"/>
    <p:sldId id="276" r:id="rId9"/>
    <p:sldId id="274" r:id="rId10"/>
    <p:sldId id="275" r:id="rId11"/>
    <p:sldId id="277" r:id="rId12"/>
    <p:sldId id="278" r:id="rId13"/>
    <p:sldId id="279" r:id="rId14"/>
    <p:sldId id="28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>
      <p:cViewPr varScale="1">
        <p:scale>
          <a:sx n="89" d="100"/>
          <a:sy n="89" d="100"/>
        </p:scale>
        <p:origin x="278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10/16/2018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10/16/2018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10/16/2018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10/16/2018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-culture.go.th/it/ewt_news.php?nid=69&amp;filename=index" TargetMode="External"/><Relationship Id="rId2" Type="http://schemas.openxmlformats.org/officeDocument/2006/relationships/hyperlink" Target="https://www.w3schools.com/html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ellomyweb.com/course/htm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02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ภาษา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HTML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Language</a:t>
            </a:r>
          </a:p>
          <a:p>
            <a:r>
              <a:rPr lang="en-US" sz="1600" dirty="0" err="1"/>
              <a:t>Noppol</a:t>
            </a:r>
            <a:r>
              <a:rPr lang="en-US" sz="1600" dirty="0"/>
              <a:t> </a:t>
            </a:r>
            <a:r>
              <a:rPr lang="en-US" sz="1600" dirty="0" err="1"/>
              <a:t>Insorn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รูปภาพ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2" y="304800"/>
            <a:ext cx="11277600" cy="31085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img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src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="profile.jpg" alt="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รูป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img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src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="c:/image/profile.jpg"&gt;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img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src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="image/animation.gif"&gt;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9219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ตัวอักษรวิ่ง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2" y="304800"/>
            <a:ext cx="11277600" cy="22467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endParaRPr lang="th-TH" sz="28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&lt;marquee&gt;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สวัสดีชาวโลก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&lt;/marquee&gt;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2659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ตัวอักษรวิ่ง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2" y="304800"/>
            <a:ext cx="11277600" cy="2677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  <a:endParaRPr lang="th-TH" sz="28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&lt;marquee&gt;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สวัสดีชาวโลก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&lt;/marquee&gt;</a:t>
            </a:r>
            <a:endParaRPr lang="th-TH" sz="28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&lt;marquee direction="down"&gt;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เรามาอย่างสันติ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&lt;/marquee&gt;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6970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EBC3D-833A-48BD-B843-4DEE3041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ศึกษาเพิ่มเติม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FCCB58-AD8A-4008-892D-BC51ED7E538D}"/>
              </a:ext>
            </a:extLst>
          </p:cNvPr>
          <p:cNvSpPr txBox="1"/>
          <p:nvPr/>
        </p:nvSpPr>
        <p:spPr>
          <a:xfrm>
            <a:off x="1979612" y="1066800"/>
            <a:ext cx="137437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2"/>
              </a:rPr>
              <a:t>https://www.w3schools.com/html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www.m-culture.go.th/it/ewt_news.php?nid=69&amp;filename=index</a:t>
            </a:r>
            <a:endParaRPr lang="en-US" sz="3600" dirty="0" smtClean="0"/>
          </a:p>
          <a:p>
            <a:r>
              <a:rPr lang="en-US" sz="3600" dirty="0">
                <a:hlinkClick r:id="rId4"/>
              </a:rPr>
              <a:t>https://www.hellomyweb.com/course/html</a:t>
            </a:r>
            <a:r>
              <a:rPr lang="en-US" sz="3600" dirty="0" smtClean="0">
                <a:hlinkClick r:id="rId4"/>
              </a:rPr>
              <a:t>/</a:t>
            </a:r>
            <a:endParaRPr lang="en-US" sz="3600" dirty="0" smtClean="0"/>
          </a:p>
          <a:p>
            <a:endParaRPr lang="th-TH" sz="3600" dirty="0"/>
          </a:p>
          <a:p>
            <a:endParaRPr lang="th-TH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D8E16-FB92-41CE-9AD2-D604D4E7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533400"/>
            <a:ext cx="10971372" cy="4495800"/>
          </a:xfrm>
        </p:spPr>
        <p:txBody>
          <a:bodyPr>
            <a:normAutofit/>
          </a:bodyPr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การบ้าน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	สร้างเว็บเพจแนะนำตัวเองด้วยภาษา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HTML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โดยประกอบไปด้วย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รูปภาพประจำตัว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ชื่อ-สกุล และข้อมูลทั่วไป เช่น ชื่อเล่น ประวัติการศึกษา เป็นต้น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ต้องมีลิงก์เชื่อมโยงเว็บ ข้อมูลอีเมล และหมายเลขโทรศัพท์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		4.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มีข้อความวิ่ง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5. </a:t>
            </a:r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ตกแต่งด้วยภาพพื้นหลัง สีสัน จัดองค์ประกอบให้สวยงาม</a:t>
            </a:r>
            <a:b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76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: Hypertext Markup Language 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ภาษาที่ทำให้เป็นมากกว่าตัวอักษธรรมดาๆ มีรูปภาพ, สื่อประสม และการเชื่อมโยงต่างๆ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HyperText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	: 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ข้อความหลายมิติ? มีการแสดงรูปภาพ, การเชื่อมโยง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Markup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การเพิ่มค่า, ทำให้มากขึ้น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Language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		</a:t>
            </a:r>
            <a:r>
              <a:rPr lang="en-US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3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ภาษา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การสร้างไฟล์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HTML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457200"/>
            <a:ext cx="4084674" cy="317781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334896"/>
            <a:ext cx="5776461" cy="4427604"/>
          </a:xfrm>
          <a:prstGeom prst="rect">
            <a:avLst/>
          </a:prstGeom>
        </p:spPr>
      </p:pic>
      <p:sp>
        <p:nvSpPr>
          <p:cNvPr id="7" name="ลูกศรขวา 6"/>
          <p:cNvSpPr/>
          <p:nvPr/>
        </p:nvSpPr>
        <p:spPr>
          <a:xfrm>
            <a:off x="4570412" y="1676400"/>
            <a:ext cx="838200" cy="685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8075612" y="4419600"/>
            <a:ext cx="1378970" cy="4000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5713412" y="3234965"/>
            <a:ext cx="609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713412" y="3429000"/>
            <a:ext cx="609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Utf8webgrowt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457200"/>
            <a:ext cx="997789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ASCII Code</a:t>
            </a:r>
            <a:endParaRPr lang="th-TH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ASC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0"/>
            <a:ext cx="5835302" cy="68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โครงสร้าง </a:t>
            </a:r>
            <a:r>
              <a:rPr lang="en-US" dirty="0">
                <a:latin typeface="BrowalliaUPC" panose="020B0604020202020204" pitchFamily="34" charset="-34"/>
                <a:cs typeface="BrowalliaUPC" panose="020B0604020202020204" pitchFamily="34" charset="-34"/>
              </a:rPr>
              <a:t>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1" y="304800"/>
            <a:ext cx="11201401" cy="48320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&lt;html&gt;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&lt;head&gt;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&lt;meta charset="UTF-8"&gt;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&lt;title&gt;</a:t>
            </a:r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My HTML File</a:t>
            </a:r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&lt;/title&gt;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&lt;/head&gt;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&lt;p&gt;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Hello kitty 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&lt;/p&gt;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&lt;/html&gt;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98EABB-7E64-46BE-92B7-3ECE622C3A57}"/>
              </a:ext>
            </a:extLst>
          </p:cNvPr>
          <p:cNvSpPr/>
          <p:nvPr/>
        </p:nvSpPr>
        <p:spPr>
          <a:xfrm>
            <a:off x="989012" y="762000"/>
            <a:ext cx="8001000" cy="1676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8E0E1-F58F-4D24-BC1D-8CA08920731E}"/>
              </a:ext>
            </a:extLst>
          </p:cNvPr>
          <p:cNvSpPr/>
          <p:nvPr/>
        </p:nvSpPr>
        <p:spPr>
          <a:xfrm>
            <a:off x="989012" y="2514600"/>
            <a:ext cx="8001000" cy="2133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สีและภาพพื้นหลัง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1" y="304800"/>
            <a:ext cx="11201401" cy="22467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</a:t>
            </a:r>
            <a:r>
              <a:rPr lang="th-TH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bgcolor</a:t>
            </a:r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="blue"&gt;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	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5C4C16-E0AE-4C68-82B8-FD88AC06BC6B}"/>
              </a:ext>
            </a:extLst>
          </p:cNvPr>
          <p:cNvSpPr txBox="1"/>
          <p:nvPr/>
        </p:nvSpPr>
        <p:spPr>
          <a:xfrm>
            <a:off x="377823" y="2731183"/>
            <a:ext cx="11201401" cy="22467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</a:t>
            </a:r>
            <a:r>
              <a:rPr lang="th-TH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background="bg.jpg" </a:t>
            </a:r>
            <a:r>
              <a:rPr lang="en-US" sz="28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bgcolor</a:t>
            </a:r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="#FF0000"&gt;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	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42255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หัวข้อ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1" y="304800"/>
            <a:ext cx="11201401" cy="52629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&lt;h1&gt;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หัว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&lt;/h1&gt;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&lt;h2&gt;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ข้อ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&lt;/h2&gt;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&lt;h3&gt;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ย่อย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&lt;/h3&gt;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...</a:t>
            </a:r>
            <a:endParaRPr lang="th-TH" sz="2800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&lt;h6&gt;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ย่อยมากสุด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&lt;/h6&gt;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&lt;p&gt;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Hello kitty 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	&lt;/p&gt;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31156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anose="020B0604020202020204" pitchFamily="34" charset="-34"/>
                <a:cs typeface="BrowalliaUPC" panose="020B0604020202020204" pitchFamily="34" charset="-34"/>
              </a:rPr>
              <a:t>ลิงก์เชื่อมโยง</a:t>
            </a:r>
            <a:endParaRPr lang="en-US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80DCFF-F5F9-43DD-AB39-50EAFF4F4EC4}"/>
              </a:ext>
            </a:extLst>
          </p:cNvPr>
          <p:cNvSpPr txBox="1"/>
          <p:nvPr/>
        </p:nvSpPr>
        <p:spPr>
          <a:xfrm>
            <a:off x="379412" y="304800"/>
            <a:ext cx="11277600" cy="52629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...</a:t>
            </a:r>
            <a:endParaRPr lang="th-TH" sz="28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&lt;a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href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="http://www.bncc.ac.th"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title="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พน.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วิทยาลัยพณิชยการบางนา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&lt;/a&gt;</a:t>
            </a: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&lt;a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href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=“about.htm"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target=“_blank"&gt;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th-TH" sz="2800">
                <a:solidFill>
                  <a:srgbClr val="0070C0"/>
                </a:solidFill>
                <a:latin typeface="Consolas" panose="020B0609020204030204" pitchFamily="49" charset="0"/>
              </a:rPr>
              <a:t>เกี่ยวกับผู้จัดทำ</a:t>
            </a:r>
            <a:r>
              <a:rPr lang="en-US" sz="2800">
                <a:solidFill>
                  <a:srgbClr val="0070C0"/>
                </a:solidFill>
                <a:latin typeface="Consolas" panose="020B0609020204030204" pitchFamily="49" charset="0"/>
              </a:rPr>
              <a:t>&lt;/a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&lt;a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href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="mailto:info@bncc.ac.th"&gt;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ส่งเมล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info@bncc.ac.th&lt;/a&gt;</a:t>
            </a:r>
          </a:p>
          <a:p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		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&lt;a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href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="tel:02-3612902"&gt;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			</a:t>
            </a:r>
            <a:r>
              <a:rPr lang="th-TH" sz="2800" dirty="0">
                <a:solidFill>
                  <a:srgbClr val="0070C0"/>
                </a:solidFill>
                <a:latin typeface="Consolas" panose="020B0609020204030204" pitchFamily="49" charset="0"/>
              </a:rPr>
              <a:t>โทร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02-3612902&lt;/a&gt;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	&lt;/body&gt;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  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...  </a:t>
            </a:r>
          </a:p>
        </p:txBody>
      </p:sp>
    </p:spTree>
    <p:extLst>
      <p:ext uri="{BB962C8B-B14F-4D97-AF65-F5344CB8AC3E}">
        <p14:creationId xmlns:p14="http://schemas.microsoft.com/office/powerpoint/2010/main" val="26045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31</TotalTime>
  <Words>58</Words>
  <Application>Microsoft Office PowerPoint</Application>
  <PresentationFormat>กำหนดเอง</PresentationFormat>
  <Paragraphs>85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0" baseType="lpstr">
      <vt:lpstr>Arial</vt:lpstr>
      <vt:lpstr>BrowalliaUPC</vt:lpstr>
      <vt:lpstr>Consolas</vt:lpstr>
      <vt:lpstr>Corbel</vt:lpstr>
      <vt:lpstr>DilleniaUPC</vt:lpstr>
      <vt:lpstr>Marketing 16x9</vt:lpstr>
      <vt:lpstr>02 ภาษา HTML</vt:lpstr>
      <vt:lpstr>HTML : Hypertext Markup Language  ภาษาที่ทำให้เป็นมากกว่าตัวอักษธรรมดาๆ มีรูปภาพ, สื่อประสม และการเชื่อมโยงต่างๆ</vt:lpstr>
      <vt:lpstr>การสร้างไฟล์ HTML</vt:lpstr>
      <vt:lpstr>งานนำเสนอ PowerPoint</vt:lpstr>
      <vt:lpstr>งานนำเสนอ PowerPoint</vt:lpstr>
      <vt:lpstr>โครงสร้าง HTML</vt:lpstr>
      <vt:lpstr>สีและภาพพื้นหลัง</vt:lpstr>
      <vt:lpstr>หัวข้อ</vt:lpstr>
      <vt:lpstr>ลิงก์เชื่อมโยง</vt:lpstr>
      <vt:lpstr>รูปภาพ</vt:lpstr>
      <vt:lpstr>ตัวอักษรวิ่ง</vt:lpstr>
      <vt:lpstr>ตัวอักษรวิ่ง</vt:lpstr>
      <vt:lpstr>ศึกษาเพิ่มเติม</vt:lpstr>
      <vt:lpstr>การบ้าน  สร้างเว็บเพจแนะนำตัวเองด้วยภาษา HTML โดยประกอบไปด้วย   1. รูปภาพประจำตัว   2. ชื่อ-สกุล และข้อมูลทั่วไป เช่น ชื่อเล่น ประวัติการศึกษา เป็นต้น   3. ต้องมีลิงก์เชื่อมโยงเว็บ ข้อมูลอีเมล และหมายเลขโทรศัพท์   4. มีข้อความวิ่ง   5. ตกแต่งด้วยภาพพื้นหลัง สีสัน จัดองค์ประกอบให้สวยงาม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Windows User</cp:lastModifiedBy>
  <cp:revision>15</cp:revision>
  <dcterms:created xsi:type="dcterms:W3CDTF">2018-10-15T16:07:30Z</dcterms:created>
  <dcterms:modified xsi:type="dcterms:W3CDTF">2018-10-16T00:14:30Z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