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95E874-B685-4D25-A15B-9E5006D524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หน่วยที่ </a:t>
            </a:r>
            <a:r>
              <a:rPr lang="en-US" sz="4400" dirty="0" smtClean="0"/>
              <a:t>9</a:t>
            </a:r>
            <a:r>
              <a:rPr lang="th-TH" sz="4400" dirty="0" smtClean="0"/>
              <a:t> การผนวกไฟล์</a:t>
            </a:r>
            <a:br>
              <a:rPr lang="th-TH" sz="4400" dirty="0" smtClean="0"/>
            </a:br>
            <a:r>
              <a:rPr lang="en-US" sz="4400" dirty="0" smtClean="0"/>
              <a:t>Including file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EA1EE71-196A-4AFB-A5BC-0BD0F4CAA9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นพพล อินศร</a:t>
            </a:r>
            <a:endParaRPr lang="en-US" sz="2800" dirty="0"/>
          </a:p>
        </p:txBody>
      </p:sp>
      <p:pic>
        <p:nvPicPr>
          <p:cNvPr id="4" name="Picture 2" descr="Image result for include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30" y="3776183"/>
            <a:ext cx="2876550" cy="167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หน่วยที่ </a:t>
            </a:r>
            <a:r>
              <a:rPr lang="en-US" dirty="0"/>
              <a:t>9</a:t>
            </a:r>
            <a:r>
              <a:rPr lang="th-TH" dirty="0"/>
              <a:t> การผนวกไฟล์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dirty="0"/>
              <a:t>	</a:t>
            </a:r>
            <a:r>
              <a:rPr lang="th-TH" sz="4400" dirty="0" smtClean="0"/>
              <a:t>การผนวกไฟล์คือการทำเอาข้อมูล และคำสั่งที่อยู่ในไฟล์อื่นเข้ามารวม(ผนวก) กับไฟล์ที่ต้องการ เพื่อลดความซ้ำซ้อนในการเขียนโปรแกรม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1903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Image result for include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83" y="0"/>
            <a:ext cx="11501260" cy="670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6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หน่วยที่ </a:t>
            </a:r>
            <a:r>
              <a:rPr lang="en-US" dirty="0"/>
              <a:t>9</a:t>
            </a:r>
            <a:r>
              <a:rPr lang="th-TH" dirty="0"/>
              <a:t> การผนวกไฟล์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include</a:t>
            </a:r>
            <a:endParaRPr lang="th-TH" sz="4000" dirty="0" smtClean="0"/>
          </a:p>
          <a:p>
            <a:r>
              <a:rPr lang="en-US" sz="4000" dirty="0" smtClean="0"/>
              <a:t>require</a:t>
            </a:r>
            <a:endParaRPr lang="th-TH" sz="4000" dirty="0" smtClean="0"/>
          </a:p>
          <a:p>
            <a:r>
              <a:rPr lang="en-US" sz="4000" dirty="0" err="1"/>
              <a:t>i</a:t>
            </a:r>
            <a:r>
              <a:rPr lang="en-US" sz="4000" dirty="0" err="1" smtClean="0"/>
              <a:t>nclude_once</a:t>
            </a:r>
            <a:endParaRPr lang="th-TH" sz="4000" dirty="0" smtClean="0"/>
          </a:p>
          <a:p>
            <a:r>
              <a:rPr lang="en-US" sz="4000" dirty="0" err="1" smtClean="0"/>
              <a:t>require_once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40928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include "filename";</a:t>
            </a:r>
          </a:p>
          <a:p>
            <a:pPr marL="0" indent="0">
              <a:buNone/>
            </a:pPr>
            <a:r>
              <a:rPr lang="en-US" dirty="0" smtClean="0"/>
              <a:t>	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2060"/>
                </a:solidFill>
              </a:rPr>
              <a:t>require "filename";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/>
              <a:t>?&gt;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44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include "</a:t>
            </a:r>
            <a:r>
              <a:rPr lang="en-US" dirty="0" err="1" smtClean="0"/>
              <a:t>header.php</a:t>
            </a:r>
            <a:r>
              <a:rPr lang="en-US" dirty="0" smtClean="0"/>
              <a:t>";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include </a:t>
            </a:r>
            <a:r>
              <a:rPr lang="en-US" dirty="0" smtClean="0"/>
              <a:t>"</a:t>
            </a:r>
            <a:r>
              <a:rPr lang="en-US" dirty="0" err="1" smtClean="0"/>
              <a:t>dbconnect.php</a:t>
            </a:r>
            <a:r>
              <a:rPr lang="en-US" dirty="0" smtClean="0"/>
              <a:t>";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th-T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คำสั่ง/เนื้อหาต่างๆ ของหน้านี้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	include </a:t>
            </a:r>
            <a:r>
              <a:rPr lang="en-US" dirty="0" smtClean="0"/>
              <a:t>"</a:t>
            </a:r>
            <a:r>
              <a:rPr lang="en-US" dirty="0" err="1" smtClean="0"/>
              <a:t>footer.php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 smtClean="0"/>
              <a:t>?&gt;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51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ความแตกต่างระหว่าง </a:t>
            </a:r>
            <a:r>
              <a:rPr lang="en-US" dirty="0" smtClean="0"/>
              <a:t>include </a:t>
            </a:r>
            <a:r>
              <a:rPr lang="th-TH" dirty="0" smtClean="0"/>
              <a:t>และ </a:t>
            </a:r>
            <a:r>
              <a:rPr lang="en-US" dirty="0" smtClean="0"/>
              <a:t>require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ในการทำงานสะภาพปกติการทำงานจะไม่แตกต่างกัน</a:t>
            </a:r>
          </a:p>
          <a:p>
            <a:r>
              <a:rPr lang="th-TH" sz="3200" dirty="0" smtClean="0"/>
              <a:t>แต่เมื่อไม่พบไฟล์ที่ระบุ (ระบุชื่อไฟล์ผิด หรือไฟล์ถูกเปลี่ยนชื่อ หรือไฟล์โดนลบ)</a:t>
            </a:r>
          </a:p>
          <a:p>
            <a:pPr lvl="1"/>
            <a:r>
              <a:rPr lang="en-US" sz="2800" dirty="0" smtClean="0"/>
              <a:t>include </a:t>
            </a:r>
            <a:r>
              <a:rPr lang="th-TH" sz="2800" dirty="0" smtClean="0"/>
              <a:t>จะแสดงคำเตือนและ </a:t>
            </a:r>
            <a:r>
              <a:rPr lang="en-US" sz="2800" dirty="0" smtClean="0"/>
              <a:t>PHP </a:t>
            </a:r>
            <a:r>
              <a:rPr lang="th-TH" sz="2800" dirty="0" smtClean="0"/>
              <a:t>จะทำงานต่อไป</a:t>
            </a:r>
          </a:p>
          <a:p>
            <a:pPr lvl="1"/>
            <a:r>
              <a:rPr lang="en-US" sz="2800" dirty="0" smtClean="0"/>
              <a:t>require </a:t>
            </a:r>
            <a:r>
              <a:rPr lang="th-TH" sz="2800" dirty="0" smtClean="0"/>
              <a:t>จะแสดงข้อความเตือนข้อผิดพลาด และจบการทำงานของ </a:t>
            </a:r>
            <a:r>
              <a:rPr lang="en-US" sz="2800" dirty="0" smtClean="0"/>
              <a:t>PHP</a:t>
            </a:r>
            <a:endParaRPr lang="th-TH" sz="2800" dirty="0" smtClean="0"/>
          </a:p>
        </p:txBody>
      </p:sp>
    </p:spTree>
    <p:extLst>
      <p:ext uri="{BB962C8B-B14F-4D97-AF65-F5344CB8AC3E}">
        <p14:creationId xmlns:p14="http://schemas.microsoft.com/office/powerpoint/2010/main" val="42295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include "</a:t>
            </a:r>
            <a:r>
              <a:rPr lang="en-US" dirty="0" err="1" smtClean="0">
                <a:solidFill>
                  <a:srgbClr val="002060"/>
                </a:solidFill>
              </a:rPr>
              <a:t>fileNotExist.php</a:t>
            </a:r>
            <a:r>
              <a:rPr lang="en-US" dirty="0" smtClean="0">
                <a:solidFill>
                  <a:srgbClr val="002060"/>
                </a:solidFill>
              </a:rPr>
              <a:t>";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print "Hello include";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C00000"/>
                </a:solidFill>
              </a:rPr>
              <a:t>require </a:t>
            </a:r>
            <a:r>
              <a:rPr lang="en-US" dirty="0">
                <a:solidFill>
                  <a:srgbClr val="C00000"/>
                </a:solidFill>
              </a:rPr>
              <a:t>"</a:t>
            </a:r>
            <a:r>
              <a:rPr lang="en-US" dirty="0" err="1" smtClean="0">
                <a:solidFill>
                  <a:srgbClr val="C00000"/>
                </a:solidFill>
              </a:rPr>
              <a:t>fileNotExist.php</a:t>
            </a:r>
            <a:r>
              <a:rPr lang="en-US" dirty="0">
                <a:solidFill>
                  <a:srgbClr val="C00000"/>
                </a:solidFill>
              </a:rPr>
              <a:t>";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print "Hello </a:t>
            </a:r>
            <a:r>
              <a:rPr lang="en-US" dirty="0" smtClean="0">
                <a:solidFill>
                  <a:srgbClr val="C00000"/>
                </a:solidFill>
              </a:rPr>
              <a:t>require";</a:t>
            </a:r>
          </a:p>
          <a:p>
            <a:pPr marL="0" indent="0">
              <a:buNone/>
            </a:pPr>
            <a:r>
              <a:rPr lang="en-US" dirty="0" smtClean="0"/>
              <a:t>?&gt;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490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การบ้าน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ทำหน้าเว็บนำเสนอประวัติส่วนตัวโดยประกอบด้วย 3 หน้า</a:t>
            </a:r>
          </a:p>
          <a:p>
            <a:pPr lvl="1"/>
            <a:r>
              <a:rPr lang="th-TH" sz="2800" dirty="0" smtClean="0"/>
              <a:t>1 หน้าแนะนำข้อมูลส่วนตัว มี ชื่อ-สกุล ชื่อเล่น วันเดือนปีเกิด</a:t>
            </a:r>
          </a:p>
          <a:p>
            <a:pPr lvl="1"/>
            <a:r>
              <a:rPr lang="th-TH" sz="2800" dirty="0" smtClean="0"/>
              <a:t>2 หน้าติดต่อ(</a:t>
            </a:r>
            <a:r>
              <a:rPr lang="en-US" sz="2800" dirty="0" smtClean="0"/>
              <a:t>Contact</a:t>
            </a:r>
            <a:r>
              <a:rPr lang="th-TH" sz="2800" dirty="0" smtClean="0"/>
              <a:t>) มี เบอร์โทรศัพท์ อีเมล</a:t>
            </a:r>
          </a:p>
          <a:p>
            <a:pPr lvl="1"/>
            <a:r>
              <a:rPr lang="th-TH" sz="2800" dirty="0" smtClean="0"/>
              <a:t>3 หน้างานอดิเรก (สิ่งที่ชอบทำตอนว่าง)</a:t>
            </a:r>
          </a:p>
          <a:p>
            <a:r>
              <a:rPr lang="th-TH" sz="3200" dirty="0" smtClean="0"/>
              <a:t>ต้องมีส่วนประกอบ </a:t>
            </a:r>
          </a:p>
          <a:p>
            <a:pPr lvl="1"/>
            <a:r>
              <a:rPr lang="th-TH" sz="2800" dirty="0" smtClean="0"/>
              <a:t>1 ไฟล์ </a:t>
            </a:r>
            <a:r>
              <a:rPr lang="en-US" sz="2800" dirty="0" smtClean="0"/>
              <a:t>Header </a:t>
            </a:r>
            <a:r>
              <a:rPr lang="th-TH" sz="2800" dirty="0" smtClean="0"/>
              <a:t>แสดงด้านบนของทุกหน้า </a:t>
            </a:r>
          </a:p>
          <a:p>
            <a:pPr lvl="1"/>
            <a:r>
              <a:rPr lang="th-TH" sz="2800" dirty="0" smtClean="0"/>
              <a:t>2 ไฟล์ </a:t>
            </a:r>
            <a:r>
              <a:rPr lang="en-US" sz="2800" dirty="0" smtClean="0"/>
              <a:t>Footer </a:t>
            </a:r>
            <a:r>
              <a:rPr lang="th-TH" sz="2800" dirty="0" smtClean="0"/>
              <a:t>แสดงด้านล้างของทุกหน้า</a:t>
            </a:r>
          </a:p>
        </p:txBody>
      </p:sp>
    </p:spTree>
    <p:extLst>
      <p:ext uri="{BB962C8B-B14F-4D97-AF65-F5344CB8AC3E}">
        <p14:creationId xmlns:p14="http://schemas.microsoft.com/office/powerpoint/2010/main" val="442509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893</TotalTime>
  <Words>167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DilleniaUPC</vt:lpstr>
      <vt:lpstr>Parallax</vt:lpstr>
      <vt:lpstr>หน่วยที่ 9 การผนวกไฟล์ Including file </vt:lpstr>
      <vt:lpstr>หน่วยที่ 9 การผนวกไฟล์</vt:lpstr>
      <vt:lpstr>PowerPoint Presentation</vt:lpstr>
      <vt:lpstr>หน่วยที่ 9 การผนวกไฟล์</vt:lpstr>
      <vt:lpstr>Syntax</vt:lpstr>
      <vt:lpstr>ตัวอย่างการใช้งาน</vt:lpstr>
      <vt:lpstr>ความแตกต่างระหว่าง include และ require</vt:lpstr>
      <vt:lpstr>PowerPoint Presentation</vt:lpstr>
      <vt:lpstr>การบ้าน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กรณีศึกษา : อุปกรณ์บีคอนเพื่อเก็บข้อมูลการบริการ และเพิ่มคุณภาพการบริการของสถานพยาบาล</dc:title>
  <dc:creator>นพพล อินศร</dc:creator>
  <cp:lastModifiedBy>bncc</cp:lastModifiedBy>
  <cp:revision>39</cp:revision>
  <dcterms:created xsi:type="dcterms:W3CDTF">2018-11-18T02:50:15Z</dcterms:created>
  <dcterms:modified xsi:type="dcterms:W3CDTF">2019-01-07T02:29:29Z</dcterms:modified>
</cp:coreProperties>
</file>