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70" r:id="rId4"/>
    <p:sldId id="262" r:id="rId5"/>
    <p:sldId id="263" r:id="rId6"/>
    <p:sldId id="264" r:id="rId7"/>
    <p:sldId id="274" r:id="rId8"/>
    <p:sldId id="271" r:id="rId9"/>
    <p:sldId id="273" r:id="rId10"/>
    <p:sldId id="27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95E874-B685-4D25-A15B-9E5006D524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หน่วยที่ </a:t>
            </a:r>
            <a:r>
              <a:rPr lang="en-US" sz="4400" dirty="0" smtClean="0"/>
              <a:t>12</a:t>
            </a:r>
            <a:r>
              <a:rPr lang="th-TH" sz="4400" dirty="0" smtClean="0"/>
              <a:t> </a:t>
            </a:r>
            <a:r>
              <a:rPr lang="en-US" sz="4400" dirty="0" smtClean="0"/>
              <a:t>Session</a:t>
            </a:r>
            <a:r>
              <a:rPr lang="th-TH" sz="4400" dirty="0" smtClean="0"/>
              <a:t> และ</a:t>
            </a:r>
            <a:r>
              <a:rPr lang="th-TH" sz="4400" dirty="0"/>
              <a:t> </a:t>
            </a:r>
            <a:r>
              <a:rPr lang="en-US" sz="4400" dirty="0" smtClean="0"/>
              <a:t>Cookies</a:t>
            </a:r>
            <a:r>
              <a:rPr lang="th-TH" sz="4400" dirty="0" smtClean="0"/>
              <a:t/>
            </a:r>
            <a:br>
              <a:rPr lang="th-TH" sz="4400" dirty="0" smtClean="0"/>
            </a:br>
            <a:r>
              <a:rPr lang="en-US" sz="4400" dirty="0" smtClean="0"/>
              <a:t>Session and Cookies</a:t>
            </a:r>
            <a:r>
              <a:rPr lang="en-US" sz="4400" dirty="0"/>
              <a:t/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EA1EE71-196A-4AFB-A5BC-0BD0F4CAA9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sz="2800" dirty="0" smtClean="0"/>
              <a:t>นพพล อินศร</a:t>
            </a:r>
            <a:endParaRPr lang="en-US" sz="2800" dirty="0"/>
          </a:p>
        </p:txBody>
      </p:sp>
      <p:sp>
        <p:nvSpPr>
          <p:cNvPr id="4" name="AutoShape 2" descr="php cookies"/>
          <p:cNvSpPr>
            <a:spLocks noChangeAspect="1" noChangeArrowheads="1"/>
          </p:cNvSpPr>
          <p:nvPr/>
        </p:nvSpPr>
        <p:spPr bwMode="auto">
          <a:xfrm>
            <a:off x="98425" y="-2127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clrChange>
              <a:clrFrom>
                <a:srgbClr val="EBECEE"/>
              </a:clrFrom>
              <a:clrTo>
                <a:srgbClr val="EBECE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28400" y="2493034"/>
            <a:ext cx="3490703" cy="2410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51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smtClean="0"/>
              <a:t>: </a:t>
            </a:r>
            <a:r>
              <a:rPr lang="en-US" dirty="0" smtClean="0"/>
              <a:t>Cookies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84310" y="2666999"/>
            <a:ext cx="10402890" cy="312420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&lt;?</a:t>
            </a:r>
            <a:r>
              <a:rPr lang="en-US" dirty="0" err="1" smtClean="0"/>
              <a:t>php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$name = 'Score';</a:t>
            </a:r>
          </a:p>
          <a:p>
            <a:pPr marL="0" indent="0">
              <a:buNone/>
            </a:pPr>
            <a:r>
              <a:rPr lang="en-US" dirty="0"/>
              <a:t>$value = 575;</a:t>
            </a:r>
          </a:p>
          <a:p>
            <a:pPr marL="0" indent="0">
              <a:buNone/>
            </a:pPr>
            <a:r>
              <a:rPr lang="en-US" dirty="0"/>
              <a:t>$expire = time() + (60*60*24*7);</a:t>
            </a:r>
          </a:p>
          <a:p>
            <a:pPr marL="0" indent="0">
              <a:buNone/>
            </a:pPr>
            <a:r>
              <a:rPr lang="en-US" dirty="0" err="1"/>
              <a:t>setcookie</a:t>
            </a:r>
            <a:r>
              <a:rPr lang="en-US" dirty="0"/>
              <a:t>($name, $value, $expire);</a:t>
            </a: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60466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</a:t>
            </a:r>
            <a:r>
              <a:rPr lang="th-TH" dirty="0" smtClean="0"/>
              <a:t>และ </a:t>
            </a:r>
            <a:r>
              <a:rPr lang="en-US" dirty="0" smtClean="0"/>
              <a:t>Cookies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Session </a:t>
            </a:r>
            <a:r>
              <a:rPr lang="th-TH" sz="3600" dirty="0" smtClean="0"/>
              <a:t>และ </a:t>
            </a:r>
            <a:r>
              <a:rPr lang="en-US" sz="3600" dirty="0" smtClean="0"/>
              <a:t>Cookies</a:t>
            </a:r>
          </a:p>
          <a:p>
            <a:pPr marL="0" indent="0">
              <a:buNone/>
            </a:pPr>
            <a:r>
              <a:rPr lang="en-US" sz="3600" dirty="0" smtClean="0"/>
              <a:t>Session VS Cookies</a:t>
            </a:r>
          </a:p>
          <a:p>
            <a:pPr marL="0" indent="0">
              <a:buNone/>
            </a:pPr>
            <a:r>
              <a:rPr lang="th-TH" sz="3600" dirty="0" smtClean="0"/>
              <a:t>การใช้ </a:t>
            </a:r>
            <a:r>
              <a:rPr lang="en-US" sz="3600" dirty="0" smtClean="0"/>
              <a:t>Session</a:t>
            </a:r>
          </a:p>
          <a:p>
            <a:pPr marL="0" indent="0">
              <a:buNone/>
            </a:pPr>
            <a:r>
              <a:rPr lang="th-TH" sz="3600" dirty="0" smtClean="0"/>
              <a:t>การใช้ </a:t>
            </a:r>
            <a:r>
              <a:rPr lang="en-US" sz="3600" dirty="0" smtClean="0"/>
              <a:t>Cookies</a:t>
            </a:r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422639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</a:t>
            </a:r>
            <a:r>
              <a:rPr lang="th-TH" dirty="0" smtClean="0"/>
              <a:t>และ </a:t>
            </a:r>
            <a:r>
              <a:rPr lang="en-US" dirty="0" smtClean="0"/>
              <a:t>Cookies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600" dirty="0" smtClean="0"/>
              <a:t>การส่งต่อข้อมูลผ่านตัวแปรไปยังหน้าต่างๆ หลายๆ หน้าจะต้องใช้ตัวแปรชนิดพิเศษในการจัดเก็บข้อมูล สำหรับภาษา </a:t>
            </a:r>
            <a:r>
              <a:rPr lang="en-US" sz="3600" dirty="0" smtClean="0"/>
              <a:t>PHP </a:t>
            </a:r>
            <a:r>
              <a:rPr lang="th-TH" sz="3600" dirty="0" smtClean="0"/>
              <a:t>มีตัวแปรให้เลือกใช้ </a:t>
            </a:r>
            <a:r>
              <a:rPr lang="en-US" sz="3600" dirty="0" smtClean="0"/>
              <a:t>2 </a:t>
            </a:r>
            <a:r>
              <a:rPr lang="th-TH" sz="3600" dirty="0" smtClean="0"/>
              <a:t>ชนิดคือ </a:t>
            </a:r>
            <a:r>
              <a:rPr lang="en-US" sz="3600" dirty="0" smtClean="0"/>
              <a:t>Session </a:t>
            </a:r>
            <a:r>
              <a:rPr lang="th-TH" sz="3600" dirty="0" smtClean="0"/>
              <a:t>และ </a:t>
            </a:r>
            <a:r>
              <a:rPr lang="en-US" sz="3600" dirty="0" smtClean="0"/>
              <a:t>Cookies </a:t>
            </a:r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170548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VS Cookies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 smtClean="0"/>
              <a:t>Session</a:t>
            </a:r>
            <a:endParaRPr lang="th-TH" sz="2400" dirty="0" smtClean="0"/>
          </a:p>
          <a:p>
            <a:r>
              <a:rPr lang="th-TH" sz="2400" dirty="0" smtClean="0"/>
              <a:t>เก็บข้อมูลที่เครื่อง </a:t>
            </a:r>
            <a:r>
              <a:rPr lang="en-US" sz="2400" dirty="0" smtClean="0"/>
              <a:t>Server</a:t>
            </a:r>
          </a:p>
          <a:p>
            <a:r>
              <a:rPr lang="th-TH" sz="2400" dirty="0" smtClean="0"/>
              <a:t>สร้างแล้วใช้งานได้เลย</a:t>
            </a:r>
          </a:p>
          <a:p>
            <a:r>
              <a:rPr lang="th-TH" sz="2400" dirty="0" smtClean="0"/>
              <a:t>หมดอายุอัตโนมัติทันทีเมื่อปิด </a:t>
            </a:r>
            <a:r>
              <a:rPr lang="en-US" sz="2400" dirty="0" smtClean="0"/>
              <a:t>Web browser</a:t>
            </a:r>
          </a:p>
          <a:p>
            <a:r>
              <a:rPr lang="th-TH" sz="2400" dirty="0" smtClean="0"/>
              <a:t>กำหนดเวลาหมดอายุไม่ได้</a:t>
            </a:r>
            <a:endParaRPr lang="th-TH" sz="2400" dirty="0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smtClean="0"/>
              <a:t>Cookies</a:t>
            </a:r>
            <a:endParaRPr lang="th-TH" sz="2400" dirty="0"/>
          </a:p>
          <a:p>
            <a:r>
              <a:rPr lang="th-TH" sz="2400" dirty="0"/>
              <a:t>เก็บข้อมูลที่เครื่อง </a:t>
            </a:r>
            <a:r>
              <a:rPr lang="en-US" sz="2400" dirty="0" smtClean="0"/>
              <a:t>Client</a:t>
            </a:r>
            <a:endParaRPr lang="en-US" sz="2400" dirty="0"/>
          </a:p>
          <a:p>
            <a:r>
              <a:rPr lang="th-TH" sz="2400" dirty="0"/>
              <a:t>สร้าง</a:t>
            </a:r>
            <a:r>
              <a:rPr lang="th-TH" sz="2400" dirty="0" smtClean="0"/>
              <a:t>แล้วครั้งต่อไปที่เรียกหน้าเว็บจึงจะใช้งานได้</a:t>
            </a:r>
            <a:endParaRPr lang="th-TH" sz="2400" dirty="0"/>
          </a:p>
          <a:p>
            <a:r>
              <a:rPr lang="th-TH" sz="2400" dirty="0" smtClean="0"/>
              <a:t>กำหนดหมดอายุทันที</a:t>
            </a:r>
            <a:r>
              <a:rPr lang="th-TH" sz="2400" dirty="0"/>
              <a:t>เมื่อปิด </a:t>
            </a:r>
            <a:r>
              <a:rPr lang="en-US" sz="2400" dirty="0"/>
              <a:t>Web </a:t>
            </a:r>
            <a:r>
              <a:rPr lang="en-US" sz="2400" dirty="0" smtClean="0"/>
              <a:t>browser </a:t>
            </a:r>
            <a:r>
              <a:rPr lang="th-TH" sz="2400" dirty="0" smtClean="0"/>
              <a:t>ได้</a:t>
            </a:r>
            <a:endParaRPr lang="en-US" sz="2400" dirty="0"/>
          </a:p>
          <a:p>
            <a:r>
              <a:rPr lang="th-TH" sz="2400" dirty="0"/>
              <a:t>กำหนดเวลา</a:t>
            </a:r>
            <a:r>
              <a:rPr lang="th-TH" sz="2400" dirty="0" smtClean="0"/>
              <a:t>หมดอายุได้</a:t>
            </a: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253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การใช้ </a:t>
            </a:r>
            <a:r>
              <a:rPr lang="en-US" dirty="0" smtClean="0"/>
              <a:t>Session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84310" y="2666999"/>
            <a:ext cx="10600853" cy="31242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 smtClean="0"/>
              <a:t>	เนื่องจาก </a:t>
            </a:r>
            <a:r>
              <a:rPr lang="en-US" dirty="0" smtClean="0"/>
              <a:t>Session </a:t>
            </a:r>
            <a:r>
              <a:rPr lang="th-TH" dirty="0" smtClean="0"/>
              <a:t>จัดเก็บไว้ที่เครื่อง </a:t>
            </a:r>
            <a:r>
              <a:rPr lang="en-US" dirty="0" smtClean="0"/>
              <a:t>Server </a:t>
            </a:r>
            <a:r>
              <a:rPr lang="th-TH" dirty="0" smtClean="0"/>
              <a:t>จึงมีความน่าเชื่อถือเรื่องความปลอดภัยมากก จึงเหมาะกับการเก็บข้อมูลที่อ่อนไหวด้านความปลอดภัย เช่นข้อมูลการเข้าสู่ระบบของผู้ใช้ </a:t>
            </a:r>
            <a:r>
              <a:rPr lang="en-US" dirty="0" smtClean="0"/>
              <a:t>(username, </a:t>
            </a:r>
            <a:r>
              <a:rPr lang="en-US" dirty="0" err="1" smtClean="0"/>
              <a:t>user_id</a:t>
            </a:r>
            <a:r>
              <a:rPr lang="en-US" dirty="0" smtClean="0"/>
              <a:t>)</a:t>
            </a:r>
            <a:endParaRPr lang="en-US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25904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: </a:t>
            </a:r>
            <a:r>
              <a:rPr lang="en-US" dirty="0" smtClean="0"/>
              <a:t>Session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84310" y="2666999"/>
            <a:ext cx="10402890" cy="3124201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session_start</a:t>
            </a:r>
            <a:r>
              <a:rPr lang="en-US" dirty="0" smtClean="0"/>
              <a:t>(); 		//</a:t>
            </a:r>
            <a:r>
              <a:rPr lang="th-TH" dirty="0" smtClean="0"/>
              <a:t>จะต้องอยู่ก่อนคำสั่งใดๆ ที่มีการส่งข้อมูลไป </a:t>
            </a:r>
            <a:r>
              <a:rPr lang="en-US" dirty="0" smtClean="0"/>
              <a:t>Client</a:t>
            </a:r>
            <a:endParaRPr lang="en-US" dirty="0"/>
          </a:p>
          <a:p>
            <a:r>
              <a:rPr lang="en-US" dirty="0" smtClean="0"/>
              <a:t>$_SESSION['</a:t>
            </a:r>
            <a:r>
              <a:rPr lang="th-TH" dirty="0" smtClean="0">
                <a:solidFill>
                  <a:schemeClr val="accent1">
                    <a:lumMod val="50000"/>
                  </a:schemeClr>
                </a:solidFill>
              </a:rPr>
              <a:t>ชื่อตัวแปรที่ต้องการ</a:t>
            </a:r>
            <a:r>
              <a:rPr lang="en-US" dirty="0" smtClean="0"/>
              <a:t>'] </a:t>
            </a:r>
            <a:r>
              <a:rPr lang="en-US" dirty="0"/>
              <a:t>= </a:t>
            </a:r>
            <a:r>
              <a:rPr lang="en-US" dirty="0" smtClean="0"/>
              <a:t>'</a:t>
            </a:r>
            <a:r>
              <a:rPr lang="th-TH" dirty="0" smtClean="0">
                <a:solidFill>
                  <a:schemeClr val="accent1">
                    <a:lumMod val="50000"/>
                  </a:schemeClr>
                </a:solidFill>
              </a:rPr>
              <a:t>ค่าที่กำหนดให้</a:t>
            </a:r>
            <a:r>
              <a:rPr lang="en-US" dirty="0" smtClean="0"/>
              <a:t>'; 	//</a:t>
            </a:r>
            <a:r>
              <a:rPr lang="th-TH" dirty="0" smtClean="0"/>
              <a:t>การกำหนดค่า</a:t>
            </a:r>
          </a:p>
          <a:p>
            <a:r>
              <a:rPr lang="en-US" dirty="0" smtClean="0"/>
              <a:t>$name=</a:t>
            </a:r>
            <a:r>
              <a:rPr lang="en-US" dirty="0"/>
              <a:t> $_SESSION['</a:t>
            </a:r>
            <a:r>
              <a:rPr lang="th-TH" dirty="0">
                <a:solidFill>
                  <a:schemeClr val="accent1">
                    <a:lumMod val="50000"/>
                  </a:schemeClr>
                </a:solidFill>
              </a:rPr>
              <a:t>ชื่อตัวแปรที่ต้องการ</a:t>
            </a:r>
            <a:r>
              <a:rPr lang="en-US" dirty="0" smtClean="0"/>
              <a:t>']	//</a:t>
            </a:r>
            <a:r>
              <a:rPr lang="th-TH" dirty="0" smtClean="0"/>
              <a:t>การอ่านค่า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72783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smtClean="0"/>
              <a:t>: </a:t>
            </a:r>
            <a:r>
              <a:rPr lang="en-US" dirty="0" smtClean="0"/>
              <a:t>Session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84310" y="2666999"/>
            <a:ext cx="10402890" cy="312420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session_start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smtClean="0"/>
              <a:t>$_</a:t>
            </a:r>
            <a:r>
              <a:rPr lang="en-US" dirty="0"/>
              <a:t>SESSION['boo'] = 'yeah';</a:t>
            </a:r>
          </a:p>
          <a:p>
            <a:pPr marL="0" indent="0">
              <a:buNone/>
            </a:pPr>
            <a:r>
              <a:rPr lang="en-US" dirty="0"/>
              <a:t>$_SESSION['hip'] = 'hop';</a:t>
            </a:r>
          </a:p>
          <a:p>
            <a:pPr marL="0" indent="0">
              <a:buNone/>
            </a:pPr>
            <a:r>
              <a:rPr lang="en-US" dirty="0"/>
              <a:t>$_SESSION['</a:t>
            </a:r>
            <a:r>
              <a:rPr lang="en-US" dirty="0" err="1"/>
              <a:t>ying</a:t>
            </a:r>
            <a:r>
              <a:rPr lang="en-US" dirty="0"/>
              <a:t>'] = 'yang';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err="1"/>
              <a:t>print_r</a:t>
            </a:r>
            <a:r>
              <a:rPr lang="en-US" dirty="0"/>
              <a:t>($_SESSION);</a:t>
            </a:r>
          </a:p>
        </p:txBody>
      </p:sp>
    </p:spTree>
    <p:extLst>
      <p:ext uri="{BB962C8B-B14F-4D97-AF65-F5344CB8AC3E}">
        <p14:creationId xmlns:p14="http://schemas.microsoft.com/office/powerpoint/2010/main" val="1206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การใช้ </a:t>
            </a:r>
            <a:r>
              <a:rPr lang="en-US" dirty="0" smtClean="0"/>
              <a:t>Cookies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84310" y="2666999"/>
            <a:ext cx="10600853" cy="31242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 smtClean="0"/>
              <a:t>	เนื่องจาก </a:t>
            </a:r>
            <a:r>
              <a:rPr lang="en-US" dirty="0" smtClean="0"/>
              <a:t>Cookies </a:t>
            </a:r>
            <a:r>
              <a:rPr lang="th-TH" dirty="0" smtClean="0"/>
              <a:t>จัดเก็บไว้ที่เครื่อง </a:t>
            </a:r>
            <a:r>
              <a:rPr lang="en-US" dirty="0" smtClean="0"/>
              <a:t>Client </a:t>
            </a:r>
            <a:r>
              <a:rPr lang="th-TH" dirty="0" smtClean="0"/>
              <a:t>จึงมีข้อกังวลเรื่องความปลอดภัย แต่ด้วยความสามารถที่จะจัดเก็บข้อมูลไว้ได้แม้ว่าผู้ใช้จะปิด </a:t>
            </a:r>
            <a:r>
              <a:rPr lang="en-US" dirty="0" smtClean="0"/>
              <a:t>Web browser </a:t>
            </a:r>
            <a:r>
              <a:rPr lang="th-TH" dirty="0" smtClean="0"/>
              <a:t>ไปแล้ว จึงเหมาะกับการเก็บข้อมูลเพื่ออำนวยความสะดวกแก่ผู้ใช้งาน เช่น ข้อมูลการเลือกซื้อสินค้าที่ยังไม่ผ่านการชำระเงิน หรือข้อมูลการเข้าสู่ระบบที่ต้องการใช้งานได้โดยไม่จำเป็นต้องกรอกรหัสผ่านทุกครั้ง</a:t>
            </a:r>
            <a:endParaRPr lang="en-US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65526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: Cookies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84310" y="2666999"/>
            <a:ext cx="10402890" cy="3124201"/>
          </a:xfrm>
        </p:spPr>
        <p:txBody>
          <a:bodyPr/>
          <a:lstStyle/>
          <a:p>
            <a:r>
              <a:rPr lang="en-US" dirty="0" err="1"/>
              <a:t>setcookie</a:t>
            </a:r>
            <a:r>
              <a:rPr lang="en-US" dirty="0"/>
              <a:t>(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$name</a:t>
            </a:r>
            <a:r>
              <a:rPr lang="en-US" dirty="0"/>
              <a:t>,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$value</a:t>
            </a:r>
            <a:r>
              <a:rPr lang="en-US" dirty="0"/>
              <a:t>,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$expire</a:t>
            </a:r>
            <a:r>
              <a:rPr lang="en-US" dirty="0"/>
              <a:t>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9919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1094</TotalTime>
  <Words>184</Words>
  <Application>Microsoft Office PowerPoint</Application>
  <PresentationFormat>แบบจอกว้าง</PresentationFormat>
  <Paragraphs>46</Paragraphs>
  <Slides>10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10</vt:i4>
      </vt:variant>
    </vt:vector>
  </HeadingPairs>
  <TitlesOfParts>
    <vt:vector size="15" baseType="lpstr">
      <vt:lpstr>Arial</vt:lpstr>
      <vt:lpstr>Corbel</vt:lpstr>
      <vt:lpstr>DilleniaUPC</vt:lpstr>
      <vt:lpstr>Tahoma</vt:lpstr>
      <vt:lpstr>Parallax</vt:lpstr>
      <vt:lpstr>หน่วยที่ 12 Session และ Cookies Session and Cookies </vt:lpstr>
      <vt:lpstr>Session และ Cookies</vt:lpstr>
      <vt:lpstr>Session และ Cookies</vt:lpstr>
      <vt:lpstr>Session VS Cookies</vt:lpstr>
      <vt:lpstr>การใช้ Session</vt:lpstr>
      <vt:lpstr>Syntax : Session</vt:lpstr>
      <vt:lpstr>Example : Session</vt:lpstr>
      <vt:lpstr>การใช้ Cookies</vt:lpstr>
      <vt:lpstr>Syntax : Cookies</vt:lpstr>
      <vt:lpstr>Example : Cookies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กรณีศึกษา : อุปกรณ์บีคอนเพื่อเก็บข้อมูลการบริการ และเพิ่มคุณภาพการบริการของสถานพยาบาล</dc:title>
  <dc:creator>นพพล อินศร</dc:creator>
  <cp:lastModifiedBy>Windows User</cp:lastModifiedBy>
  <cp:revision>68</cp:revision>
  <dcterms:created xsi:type="dcterms:W3CDTF">2018-11-18T02:50:15Z</dcterms:created>
  <dcterms:modified xsi:type="dcterms:W3CDTF">2019-01-28T01:35:04Z</dcterms:modified>
</cp:coreProperties>
</file>